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6" r:id="rId2"/>
    <p:sldId id="312" r:id="rId3"/>
    <p:sldId id="313" r:id="rId4"/>
    <p:sldId id="304" r:id="rId5"/>
    <p:sldId id="306" r:id="rId6"/>
    <p:sldId id="307" r:id="rId7"/>
    <p:sldId id="303" r:id="rId8"/>
    <p:sldId id="284" r:id="rId9"/>
    <p:sldId id="310" r:id="rId10"/>
    <p:sldId id="311" r:id="rId11"/>
    <p:sldId id="308" r:id="rId12"/>
    <p:sldId id="309" r:id="rId13"/>
    <p:sldId id="30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49" autoAdjust="0"/>
  </p:normalViewPr>
  <p:slideViewPr>
    <p:cSldViewPr>
      <p:cViewPr>
        <p:scale>
          <a:sx n="50" d="100"/>
          <a:sy n="50" d="100"/>
        </p:scale>
        <p:origin x="-176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3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7E041-6580-4863-9F71-C453F83D4706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0A6E-3E3F-4E6A-855E-4F4B985A0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NGC3718 is at 50 </a:t>
            </a:r>
            <a:r>
              <a:rPr lang="en-US" dirty="0" err="1" smtClean="0"/>
              <a:t>Mlt</a:t>
            </a:r>
            <a:r>
              <a:rPr lang="en-US" dirty="0" smtClean="0"/>
              <a:t>-y</a:t>
            </a:r>
          </a:p>
          <a:p>
            <a:r>
              <a:rPr lang="en-US" dirty="0" smtClean="0"/>
              <a:t>NGC3729 is the smaller ring galaxy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Hickson</a:t>
            </a:r>
            <a:r>
              <a:rPr lang="en-US" dirty="0" smtClean="0"/>
              <a:t> Group 56 – 5 interacting galaxies at 400 </a:t>
            </a:r>
            <a:r>
              <a:rPr lang="en-US" dirty="0" err="1" smtClean="0"/>
              <a:t>Mlt</a:t>
            </a:r>
            <a:r>
              <a:rPr lang="en-US" dirty="0" smtClean="0"/>
              <a:t>-y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4E71EF-C2DE-4E32-AB50-395126696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507A-B03C-42D4-8557-095CEBB5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163E-B414-4678-9DE7-4978DEF31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0895-EB62-4E23-BD76-F3D3760FE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66EB74-ECDF-4C91-A9CC-0C9DB12A3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EED-E001-4BD4-B39E-7EEACFFE7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F3C-8564-46B9-972E-2800E6281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2AB2-6E66-4AA5-B45A-3883F6A9D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039-8B54-4272-8007-E738E3EEE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9879-1877-4175-8054-8F61F171E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A59DE0-EED9-4C92-A66F-014D7D7E6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39478E-55FB-495D-948E-D16265636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57600"/>
            <a:ext cx="3810000" cy="16002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Dick Steinberg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DVAA Meeting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May 20, 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1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Deformed Galaxy NGC 3718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438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NGC3718   Hyperion + U16M</a:t>
            </a:r>
            <a:endParaRPr lang="en-US" dirty="0"/>
          </a:p>
        </p:txBody>
      </p:sp>
      <p:pic>
        <p:nvPicPr>
          <p:cNvPr id="8194" name="Picture 2" descr="\\Hp3\c\deskt\laptop3 images\2011-03\2011-03-25 3c273 elenin m109 ngc3718 ngc5584\ngc3718-16x5min-ddp-cro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575848" cy="588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NGC3718 Details</a:t>
            </a:r>
            <a:endParaRPr lang="en-US" dirty="0"/>
          </a:p>
        </p:txBody>
      </p:sp>
      <p:pic>
        <p:nvPicPr>
          <p:cNvPr id="4098" name="Picture 2" descr="\\Hp4\C\Documents and Settings\Administrator\Desktop\NGC3718-Koper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3905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Hp4\C\Documents and Settings\Administrator\Desktop\ngc3718-descri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89" y="762000"/>
            <a:ext cx="851691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502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AGN Optical Spectra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 descr="\\Hp4\C\Documents and Settings\Administrator\Desktop\AGN optical spec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20063" cy="55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Virgo Super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162800" cy="631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istrator\Desktop\UM North 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73018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NGC3718 in Galactic Coordinates</a:t>
            </a:r>
            <a:endParaRPr lang="en-US" dirty="0"/>
          </a:p>
        </p:txBody>
      </p:sp>
      <p:pic>
        <p:nvPicPr>
          <p:cNvPr id="1028" name="Picture 4" descr="\\Hp4\C\Documents and Settings\Administrator\Desktop\SkyMapPro Ursa Maj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8001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NGC3718  and its Neighbors</a:t>
            </a:r>
            <a:endParaRPr lang="en-US" dirty="0"/>
          </a:p>
        </p:txBody>
      </p:sp>
      <p:pic>
        <p:nvPicPr>
          <p:cNvPr id="2050" name="Picture 2" descr="\\Hp4\C\Documents and Settings\Administrator\Desktop\SkyMapPro Ursa Maj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665720" cy="479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NGC3718</a:t>
            </a:r>
            <a:endParaRPr lang="en-US" dirty="0"/>
          </a:p>
        </p:txBody>
      </p:sp>
      <p:pic>
        <p:nvPicPr>
          <p:cNvPr id="3074" name="Picture 2" descr="\\Hp4\C\Documents and Settings\Administrator\Desktop\SkyMapPro NGC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031480" cy="501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83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 scopes, 3 cameras 1 mount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on Paramount ME at BMVO, New Ringgold, PA - July 2010</a:t>
            </a:r>
            <a:endParaRPr lang="en-US" dirty="0"/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31178" y="1295400"/>
            <a:ext cx="7042538" cy="52819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Apogee U16M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600200"/>
            <a:ext cx="77724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Large chip monochrome camera</a:t>
            </a:r>
          </a:p>
          <a:p>
            <a:r>
              <a:rPr lang="en-US" dirty="0" smtClean="0"/>
              <a:t>Kodak KAF-16803 CCD</a:t>
            </a:r>
          </a:p>
          <a:p>
            <a:r>
              <a:rPr lang="en-US" dirty="0" smtClean="0"/>
              <a:t>4096x4096 pixels , each 9 x 9 microns</a:t>
            </a:r>
          </a:p>
          <a:p>
            <a:r>
              <a:rPr lang="en-US" dirty="0" smtClean="0"/>
              <a:t>Chip size 37x37 mm  (52mm diagonal)</a:t>
            </a:r>
          </a:p>
          <a:p>
            <a:r>
              <a:rPr lang="en-US" dirty="0" smtClean="0"/>
              <a:t>FOV with 12.5” Hyperion – 50x50 arc min</a:t>
            </a:r>
          </a:p>
          <a:p>
            <a:r>
              <a:rPr lang="en-US" dirty="0" smtClean="0"/>
              <a:t>Plate scale – 0.73 arc sec/pixel</a:t>
            </a:r>
          </a:p>
          <a:p>
            <a:endParaRPr lang="en-US" dirty="0" smtClean="0"/>
          </a:p>
        </p:txBody>
      </p:sp>
      <p:pic>
        <p:nvPicPr>
          <p:cNvPr id="4" name="Picture 2" descr="C:\Documents and Settings\ris\Desktop\images for talk\alta_d7d9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2587817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438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NGC3718   Hyperion + U16M</a:t>
            </a:r>
            <a:endParaRPr lang="en-US" dirty="0"/>
          </a:p>
        </p:txBody>
      </p:sp>
      <p:pic>
        <p:nvPicPr>
          <p:cNvPr id="7171" name="Picture 3" descr="\\Hp3\c\deskt\laptop3 images\2011-03\2011-03-25 3c273 elenin m109 ngc3718 ngc5584\ngc3718-16x5min-ddp-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6041415" cy="5637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100</Words>
  <Application>Microsoft Office PowerPoint</Application>
  <PresentationFormat>On-screen Show (4:3)</PresentationFormat>
  <Paragraphs>23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Deformed Galaxy NGC 3718</vt:lpstr>
      <vt:lpstr>Slide 2</vt:lpstr>
      <vt:lpstr>Slide 3</vt:lpstr>
      <vt:lpstr>NGC3718 in Galactic Coordinates</vt:lpstr>
      <vt:lpstr>NGC3718  and its Neighbors</vt:lpstr>
      <vt:lpstr>NGC3718</vt:lpstr>
      <vt:lpstr>3 scopes, 3 cameras 1 mount  on Paramount ME at BMVO, New Ringgold, PA - July 2010</vt:lpstr>
      <vt:lpstr> Apogee U16M</vt:lpstr>
      <vt:lpstr>NGC3718   Hyperion + U16M</vt:lpstr>
      <vt:lpstr>NGC3718   Hyperion + U16M</vt:lpstr>
      <vt:lpstr>NGC3718 Details</vt:lpstr>
      <vt:lpstr>Slide 12</vt:lpstr>
      <vt:lpstr>AGN Optical Spectra 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</dc:creator>
  <cp:lastModifiedBy>Administrator</cp:lastModifiedBy>
  <cp:revision>136</cp:revision>
  <dcterms:created xsi:type="dcterms:W3CDTF">2009-02-13T20:32:11Z</dcterms:created>
  <dcterms:modified xsi:type="dcterms:W3CDTF">2011-05-20T22:19:29Z</dcterms:modified>
</cp:coreProperties>
</file>